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D95BC-2420-4469-9EE6-76DF034F3276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0DECD-164C-4056-98F6-E0C57752F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0DECD-164C-4056-98F6-E0C57752F5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9B87-128D-451B-9519-046F643775B7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1A8-7F7F-435D-B06C-5BA77A7644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9B87-128D-451B-9519-046F643775B7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1A8-7F7F-435D-B06C-5BA77A764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9B87-128D-451B-9519-046F643775B7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1A8-7F7F-435D-B06C-5BA77A764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9B87-128D-451B-9519-046F643775B7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1A8-7F7F-435D-B06C-5BA77A764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9B87-128D-451B-9519-046F643775B7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C631A8-7F7F-435D-B06C-5BA77A764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9B87-128D-451B-9519-046F643775B7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1A8-7F7F-435D-B06C-5BA77A764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9B87-128D-451B-9519-046F643775B7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1A8-7F7F-435D-B06C-5BA77A764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9B87-128D-451B-9519-046F643775B7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1A8-7F7F-435D-B06C-5BA77A764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9B87-128D-451B-9519-046F643775B7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1A8-7F7F-435D-B06C-5BA77A764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9B87-128D-451B-9519-046F643775B7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1A8-7F7F-435D-B06C-5BA77A764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9B87-128D-451B-9519-046F643775B7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1A8-7F7F-435D-B06C-5BA77A764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079B87-128D-451B-9519-046F643775B7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C631A8-7F7F-435D-B06C-5BA77A764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dirty="0" smtClean="0"/>
              <a:t>ОШ “Драган Маринковић” Адрани</a:t>
            </a:r>
            <a:br>
              <a:rPr lang="sr-Cyrl-RS" sz="3600" dirty="0" smtClean="0"/>
            </a:br>
            <a:r>
              <a:rPr lang="sr-Cyrl-RS" sz="3600" dirty="0" smtClean="0"/>
              <a:t>ВЕРСКА НАСТАВА                                           Пример наставе на даљину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Пројекат: Видео презентација на тему “10 Божијих заповести”</a:t>
            </a:r>
          </a:p>
          <a:p>
            <a:r>
              <a:rPr lang="sr-Cyrl-RS" dirty="0" smtClean="0"/>
              <a:t>5. </a:t>
            </a:r>
            <a:r>
              <a:rPr lang="sr-Cyrl-CS" dirty="0" smtClean="0"/>
              <a:t>р</a:t>
            </a:r>
            <a:r>
              <a:rPr lang="sr-Cyrl-RS" dirty="0" smtClean="0"/>
              <a:t>азред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Припремна фаза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r-Cyrl-RS" dirty="0" smtClean="0"/>
              <a:t>Након обрађене наставне теме “1о Божијих заповести”, са ученицима је направљен договор о изради видео презентације на ту тему.</a:t>
            </a:r>
          </a:p>
          <a:p>
            <a:pPr>
              <a:buFont typeface="Wingdings" pitchFamily="2" charset="2"/>
              <a:buChar char="v"/>
            </a:pPr>
            <a:r>
              <a:rPr lang="sr-Cyrl-RS" dirty="0" smtClean="0"/>
              <a:t>Одабрано је 10 ученика који ће илустровати по једну заповест, а осталим ученицима дате су инструкције да на интернету нађу фотографије које се односе на ову тему.</a:t>
            </a:r>
          </a:p>
          <a:p>
            <a:pPr>
              <a:buFont typeface="Wingdings" pitchFamily="2" charset="2"/>
              <a:buChar char="v"/>
            </a:pPr>
            <a:r>
              <a:rPr lang="sr-Cyrl-RS" dirty="0" smtClean="0"/>
              <a:t>Договор и припремна фаза одвијала се путем вибер групе “Верска настава 5. разред”</a:t>
            </a:r>
          </a:p>
          <a:p>
            <a:pPr>
              <a:buFont typeface="Wingdings" pitchFamily="2" charset="2"/>
              <a:buChar char="v"/>
            </a:pPr>
            <a:r>
              <a:rPr lang="sr-Cyrl-RS" dirty="0" smtClean="0"/>
              <a:t>Рок за слање радова био је 3 дана.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Циљ и исход наставе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Циљ израде оваког пројекта био је приближавање ученицима значаја заповести које је Бог дао људима. Оне су у својој основи везане за верујуће хришћане али се, гледајући глобално, односе на све људе овог света.</a:t>
            </a:r>
          </a:p>
          <a:p>
            <a:r>
              <a:rPr lang="sr-Cyrl-RS" dirty="0" smtClean="0"/>
              <a:t>Узимајући у обзир да деца у овом узрасту имају склоности према илустрацијама и савременим технологијама, веровао сам да ће их овај пројекат мотивисати за рад.</a:t>
            </a:r>
          </a:p>
          <a:p>
            <a:r>
              <a:rPr lang="sr-Cyrl-RS" dirty="0" smtClean="0"/>
              <a:t>Исход овакве наставе требао би бити утицај на свест деце, какви треба да буду људи у временима која долазе. Поштујући ове заповести постају добри хришћани и добри људи. ОБЈАВОМ ОВОГ ВИДЕА ШАЉУ ПОРУКУ ЦЕЛОМ СВЕТУ.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Израда пројекта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Cyrl-RS" dirty="0" smtClean="0"/>
              <a:t>Ученици су почели врло брзо да приступају раду и дају свој допринос изради ове видео презентације.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creenshot_2020-05-09-14-1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71" y="2990850"/>
            <a:ext cx="3849329" cy="2571750"/>
          </a:xfrm>
          <a:prstGeom prst="rect">
            <a:avLst/>
          </a:prstGeom>
        </p:spPr>
      </p:pic>
      <p:pic>
        <p:nvPicPr>
          <p:cNvPr id="5" name="Picture 4" descr="Screenshot_2020-05-09-14-17-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14600"/>
            <a:ext cx="4064000" cy="2286000"/>
          </a:xfrm>
          <a:prstGeom prst="rect">
            <a:avLst/>
          </a:prstGeom>
        </p:spPr>
      </p:pic>
      <p:pic>
        <p:nvPicPr>
          <p:cNvPr id="6" name="Picture 5" descr="Screenshot_2020-05-09-14-33-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1" y="4895850"/>
            <a:ext cx="3217334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Остали радови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Остали ученици су пронашли адекватни аудио запис који ће пратити ову видео презентацију, док је трећа група пронашла фотографије које одговарају задатој теми. </a:t>
            </a:r>
          </a:p>
          <a:p>
            <a:endParaRPr lang="en-US" dirty="0"/>
          </a:p>
        </p:txBody>
      </p:sp>
      <p:pic>
        <p:nvPicPr>
          <p:cNvPr id="4" name="Picture 3" descr="Screenshot_2020-05-09-14-43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81401"/>
            <a:ext cx="3657600" cy="2057400"/>
          </a:xfrm>
          <a:prstGeom prst="rect">
            <a:avLst/>
          </a:prstGeom>
        </p:spPr>
      </p:pic>
      <p:pic>
        <p:nvPicPr>
          <p:cNvPr id="5" name="Picture 4" descr="Screenshot_2020-05-09-14-41-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971800"/>
            <a:ext cx="3488267" cy="1962150"/>
          </a:xfrm>
          <a:prstGeom prst="rect">
            <a:avLst/>
          </a:prstGeom>
        </p:spPr>
      </p:pic>
      <p:pic>
        <p:nvPicPr>
          <p:cNvPr id="6" name="Picture 5" descr="Screenshot_2020-05-09-14-42-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1" y="4895850"/>
            <a:ext cx="2590800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Израда видео клипа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На основу пристиглих радова и цртежа, направио сам видео клип преко апликације “</a:t>
            </a:r>
            <a:r>
              <a:rPr lang="en-US" dirty="0" smtClean="0"/>
              <a:t>Viva</a:t>
            </a:r>
            <a:r>
              <a:rPr lang="sr-Cyrl-RS" dirty="0" smtClean="0"/>
              <a:t> </a:t>
            </a:r>
            <a:r>
              <a:rPr lang="en-US" dirty="0" smtClean="0"/>
              <a:t>video</a:t>
            </a:r>
            <a:r>
              <a:rPr lang="sr-Cyrl-RS" dirty="0" smtClean="0"/>
              <a:t>”</a:t>
            </a:r>
          </a:p>
          <a:p>
            <a:endParaRPr lang="en-US" dirty="0"/>
          </a:p>
        </p:txBody>
      </p:sp>
      <p:pic>
        <p:nvPicPr>
          <p:cNvPr id="4" name="Picture 3" descr="Screenshot_2020-05-09-14-54-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2971800"/>
            <a:ext cx="4064000" cy="2286000"/>
          </a:xfrm>
          <a:prstGeom prst="rect">
            <a:avLst/>
          </a:prstGeom>
        </p:spPr>
      </p:pic>
      <p:pic>
        <p:nvPicPr>
          <p:cNvPr id="5" name="Picture 4" descr="Screenshot_2020-05-09-14-55-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100387"/>
            <a:ext cx="4191000" cy="23574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Рекапитулација урађеног пројекта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Израђени видео клип наишао је на одушевљење деце, која су тражила да након сваке обрађене теме урадимо овакву презентацију.</a:t>
            </a:r>
          </a:p>
          <a:p>
            <a:r>
              <a:rPr lang="sr-Cyrl-RS" dirty="0" smtClean="0"/>
              <a:t>Видео је постављен на фејсбук страницу школе, као и на јутјуб налог.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</TotalTime>
  <Words>312</Words>
  <Application>Microsoft Office PowerPoint</Application>
  <PresentationFormat>On-screen Show (4:3)</PresentationFormat>
  <Paragraphs>22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ОШ “Драган Маринковић” Адрани ВЕРСКА НАСТАВА                                           Пример наставе на даљину </vt:lpstr>
      <vt:lpstr>Припремна фаза</vt:lpstr>
      <vt:lpstr>Циљ и исход наставе</vt:lpstr>
      <vt:lpstr>Израда пројекта</vt:lpstr>
      <vt:lpstr>Остали радови</vt:lpstr>
      <vt:lpstr>Израда видео клипа</vt:lpstr>
      <vt:lpstr>Рекапитулација урађеног пројекта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Goca</dc:creator>
  <cp:lastModifiedBy>Goca</cp:lastModifiedBy>
  <cp:revision>12</cp:revision>
  <dcterms:created xsi:type="dcterms:W3CDTF">2020-05-09T10:59:26Z</dcterms:created>
  <dcterms:modified xsi:type="dcterms:W3CDTF">2020-05-09T13:32:26Z</dcterms:modified>
</cp:coreProperties>
</file>